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4660"/>
  </p:normalViewPr>
  <p:slideViewPr>
    <p:cSldViewPr snapToGrid="0">
      <p:cViewPr varScale="1">
        <p:scale>
          <a:sx n="108" d="100"/>
          <a:sy n="108" d="100"/>
        </p:scale>
        <p:origin x="78" y="108"/>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6/5/2023 1:29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a:t>
            </a:r>
            <a:r>
              <a:rPr lang="en-US" b="0" i="0" dirty="0" err="1">
                <a:solidFill>
                  <a:srgbClr val="323130"/>
                </a:solidFill>
                <a:effectLst/>
                <a:latin typeface="Segoe UI" panose="020B0502040204020203" pitchFamily="34" charset="0"/>
              </a:rPr>
              <a:t>Github</a:t>
            </a:r>
            <a:r>
              <a:rPr lang="en-US" b="0" i="0" dirty="0">
                <a:solidFill>
                  <a:srgbClr val="323130"/>
                </a:solidFill>
                <a:effectLst/>
                <a:latin typeface="Segoe UI" panose="020B0502040204020203" pitchFamily="34" charset="0"/>
              </a:rPr>
              <a:t>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a:t>
                      </a:r>
                      <a:r>
                        <a:rPr lang="en-US" sz="1200" b="0" i="0" dirty="0" err="1">
                          <a:solidFill>
                            <a:srgbClr val="323130"/>
                          </a:solidFill>
                          <a:effectLst/>
                          <a:latin typeface="Segoe UI" panose="020B0502040204020203" pitchFamily="34" charset="0"/>
                        </a:rPr>
                        <a:t>Github</a:t>
                      </a:r>
                      <a:r>
                        <a:rPr lang="en-US" sz="1200" b="0" i="0" dirty="0">
                          <a:solidFill>
                            <a:srgbClr val="323130"/>
                          </a:solidFill>
                          <a:effectLst/>
                          <a:latin typeface="Segoe UI" panose="020B0502040204020203" pitchFamily="34" charset="0"/>
                        </a:rPr>
                        <a:t>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 Through of </a:t>
            </a:r>
            <a:r>
              <a:rPr lang="en-US" sz="1600" dirty="0" err="1"/>
              <a:t>Github</a:t>
            </a:r>
            <a:r>
              <a:rPr lang="en-US" sz="1600" dirty="0"/>
              <a:t> Repo</a:t>
            </a:r>
          </a:p>
          <a:p>
            <a:r>
              <a:rPr lang="en-US" sz="1600" dirty="0"/>
              <a:t>Notebook 1: Create Azure Cognitive Search</a:t>
            </a:r>
          </a:p>
          <a:p>
            <a:r>
              <a:rPr lang="en-US" sz="1600" dirty="0"/>
              <a:t>Notebook 2: Creating Search with Multiple Indexes </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dirty="0"/>
              <a:t>Notebook 3: Searching with Azure OpenAI </a:t>
            </a:r>
            <a:r>
              <a:rPr lang="en-US" sz="1600" dirty="0" err="1"/>
              <a:t>ChatGPT</a:t>
            </a:r>
            <a:endParaRPr lang="en-US" sz="1600" dirty="0"/>
          </a:p>
          <a:p>
            <a:r>
              <a:rPr lang="en-US" sz="1600" dirty="0"/>
              <a:t>Notebook 4: Implementing Memory to Power Conversations</a:t>
            </a:r>
          </a:p>
          <a:p>
            <a:r>
              <a:rPr lang="en-US" sz="1600" dirty="0"/>
              <a:t>Notebook 5: Searching Across Tabular Datasets </a:t>
            </a:r>
          </a:p>
          <a:p>
            <a:r>
              <a:rPr lang="en-US" sz="1600" dirty="0"/>
              <a:t>Notebook 6: Talking to a SQL Databases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dirty="0"/>
              <a:t>Notebook 7: All Together – GPT Smart Search Engine Chat Bot</a:t>
            </a:r>
          </a:p>
          <a:p>
            <a:r>
              <a:rPr lang="en-US" sz="1600" dirty="0"/>
              <a:t>Deployment of Web Application</a:t>
            </a:r>
          </a:p>
          <a:p>
            <a:r>
              <a:rPr lang="en-US" sz="1600" dirty="0"/>
              <a:t>Closing Resources</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7" y="1799445"/>
            <a:ext cx="6159138" cy="460135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a:t>
            </a:r>
            <a:r>
              <a:rPr lang="en-US" sz="1400" dirty="0" err="1">
                <a:solidFill>
                  <a:schemeClr val="tx1"/>
                </a:solidFill>
                <a:latin typeface="Segoe UI" panose="020B0502040204020203" pitchFamily="34" charset="0"/>
                <a:ea typeface="Times New Roman" panose="02020603050405020304" pitchFamily="18" charset="0"/>
                <a:cs typeface="Segoe UI" panose="020B0502040204020203" pitchFamily="34" charset="0"/>
              </a:rPr>
              <a:t>Github</a:t>
            </a: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 Repository or Azure </a:t>
            </a:r>
            <a:r>
              <a:rPr lang="en-US" sz="1400" dirty="0" err="1">
                <a:solidFill>
                  <a:schemeClr val="tx1"/>
                </a:solidFill>
                <a:latin typeface="Segoe UI" panose="020B0502040204020203" pitchFamily="34" charset="0"/>
                <a:ea typeface="Times New Roman" panose="02020603050405020304" pitchFamily="18" charset="0"/>
                <a:cs typeface="Segoe UI" panose="020B0502040204020203" pitchFamily="34" charset="0"/>
              </a:rPr>
              <a:t>Devops</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Disable firewalls and enable public network access from all networks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Web Application:</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Attendees will be deploying an Azure Web App </a:t>
            </a:r>
            <a:r>
              <a:rPr kumimoji="0" lang="en-US" sz="1200" b="0" i="1"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during</a:t>
            </a: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the workshop, please make sure your attendees can deploy a resource on the RG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7278579" y="1985449"/>
            <a:ext cx="4394384" cy="307977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6157596"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7277492" y="1183892"/>
            <a:ext cx="4395471"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is required for the POC and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247" y="0"/>
            <a:ext cx="9739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12966</TotalTime>
  <Words>2826</Words>
  <Application>Microsoft Office PowerPoint</Application>
  <PresentationFormat>Widescreen</PresentationFormat>
  <Paragraphs>247</Paragraphs>
  <Slides>13</Slides>
  <Notes>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5" baseType="lpstr">
      <vt:lpstr>-apple-system</vt:lpstr>
      <vt:lpstr>Arial</vt:lpstr>
      <vt:lpstr>Arial,Sans-Serif</vt:lpstr>
      <vt:lpstr>Calibri</vt:lpstr>
      <vt:lpstr>Georgia</vt:lpstr>
      <vt:lpstr>Gotham Book</vt:lpstr>
      <vt:lpstr>Segoe UI</vt:lpstr>
      <vt:lpstr>Segoe UI Semibold</vt:lpstr>
      <vt:lpstr>SegoeUI</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Julia Heseltine</cp:lastModifiedBy>
  <cp:revision>5</cp:revision>
  <dcterms:created xsi:type="dcterms:W3CDTF">2023-05-01T22:48:40Z</dcterms:created>
  <dcterms:modified xsi:type="dcterms:W3CDTF">2023-06-06T15:16:29Z</dcterms:modified>
</cp:coreProperties>
</file>